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6858000" cy="9906000" type="A4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entury Gothic" panose="020B0502020202020204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hiUBL1/PER+u/s787A0ndZysEIc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258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608860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9467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4781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5616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178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500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7136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8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8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 rot="5400000">
            <a:off x="286367" y="2822135"/>
            <a:ext cx="6285266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 rot="5400000">
            <a:off x="1449696" y="3985464"/>
            <a:ext cx="8394877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1"/>
          </p:nvPr>
        </p:nvSpPr>
        <p:spPr>
          <a:xfrm rot="5400000">
            <a:off x="-1550679" y="2549570"/>
            <a:ext cx="8394877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9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body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1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 txBox="1"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body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body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body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body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body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>
            <a:spLocks noGrp="1"/>
          </p:cNvSpPr>
          <p:nvPr>
            <p:ph type="pic" idx="2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aul.forster@hiltiair.co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rgbClr val="F6F6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1" descr="A picture containing plane, sky, outdoor, airplan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900" y="2050077"/>
            <a:ext cx="5918200" cy="7366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/>
          <p:nvPr/>
        </p:nvSpPr>
        <p:spPr>
          <a:xfrm>
            <a:off x="1212850" y="1959570"/>
            <a:ext cx="4432300" cy="1908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AIRBUS HELICOPTERS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H125-B3E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2018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/>
          <p:nvPr/>
        </p:nvSpPr>
        <p:spPr>
          <a:xfrm>
            <a:off x="757052" y="1201590"/>
            <a:ext cx="5343900" cy="5370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SPECIFICATION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 OF MANUFACTURE: 	2018</a:t>
            </a:r>
            <a:br>
              <a:rPr lang="en-GB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MANUFACTURER: 			Airbus Helicopters</a:t>
            </a:r>
            <a:br>
              <a:rPr lang="en-GB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MODEL: 				H125 B3e</a:t>
            </a:r>
            <a:br>
              <a:rPr lang="en-GB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CONFIGURATION: 			Light Weight multi-role interior</a:t>
            </a:r>
            <a:br>
              <a:rPr lang="en-GB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SERIAL NUMBER: 			8635</a:t>
            </a:r>
            <a:br>
              <a:rPr lang="en-GB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REG: 				</a:t>
            </a:r>
            <a:r>
              <a:rPr lang="en-GB" sz="1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G-HITA</a:t>
            </a:r>
            <a:r>
              <a:rPr lang="en-GB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GB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CONDITION: 			Pre-owned (1 Owner from New)</a:t>
            </a:r>
            <a:br>
              <a:rPr lang="en-GB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 TIME: 			</a:t>
            </a:r>
            <a:r>
              <a:rPr lang="en-GB" sz="1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240 hrs TT</a:t>
            </a:r>
            <a:r>
              <a:rPr lang="en-GB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GB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FLIGHT RULES: 			VFR</a:t>
            </a:r>
            <a:br>
              <a:rPr lang="en-GB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MAINTENANCE: 			As New....Manufacturers Warranty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PRICE : 				</a:t>
            </a:r>
            <a:r>
              <a:rPr lang="en-GB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Offer</a:t>
            </a:r>
            <a:r>
              <a:rPr lang="en-GB" sz="1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2"/>
          <p:cNvSpPr txBox="1"/>
          <p:nvPr/>
        </p:nvSpPr>
        <p:spPr>
          <a:xfrm>
            <a:off x="323601" y="7034318"/>
            <a:ext cx="5507183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Displayed as the demonstration aircraft for the new narrow panel </a:t>
            </a:r>
            <a:r>
              <a:rPr lang="en-GB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MAX </a:t>
            </a: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View H125 mods, G-HITA has only </a:t>
            </a:r>
            <a:r>
              <a:rPr lang="en-GB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been used </a:t>
            </a: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private use </a:t>
            </a:r>
            <a:r>
              <a:rPr lang="en-GB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differences training with </a:t>
            </a: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owner since factory purchase. No load lifting, no charter and managed as part of a private fleet by professional staff. </a:t>
            </a:r>
            <a:endParaRPr dirty="0"/>
          </a:p>
        </p:txBody>
      </p:sp>
      <p:sp>
        <p:nvSpPr>
          <p:cNvPr id="93" name="Google Shape;93;p2"/>
          <p:cNvSpPr txBox="1">
            <a:spLocks noGrp="1"/>
          </p:cNvSpPr>
          <p:nvPr>
            <p:ph type="ftr" idx="11"/>
          </p:nvPr>
        </p:nvSpPr>
        <p:spPr>
          <a:xfrm>
            <a:off x="332509" y="9277099"/>
            <a:ext cx="62107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A3838"/>
                </a:solidFill>
              </a:rPr>
              <a:t>Hilti Air Ltd, Elstree Aerodrome, Borehamwood, Herts, WD6 3AR, UK.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A3838"/>
                </a:solidFill>
              </a:rPr>
              <a:t>Tel: +44(0)20 82073226		Email: info@hiltiair.co.uk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/>
          <p:nvPr/>
        </p:nvSpPr>
        <p:spPr>
          <a:xfrm>
            <a:off x="320633" y="4286991"/>
            <a:ext cx="267194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AVIONICS </a:t>
            </a:r>
            <a:endParaRPr/>
          </a:p>
        </p:txBody>
      </p:sp>
      <p:sp>
        <p:nvSpPr>
          <p:cNvPr id="99" name="Google Shape;99;p3"/>
          <p:cNvSpPr txBox="1"/>
          <p:nvPr/>
        </p:nvSpPr>
        <p:spPr>
          <a:xfrm>
            <a:off x="320633" y="5314196"/>
            <a:ext cx="6210795" cy="894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28650" marR="0" lvl="1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Garmin 500TXi</a:t>
            </a:r>
            <a:endParaRPr/>
          </a:p>
          <a:p>
            <a:pPr marL="628650" marR="0" lvl="1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 x Bose A20 Headsets </a:t>
            </a:r>
            <a:endParaRPr/>
          </a:p>
          <a:p>
            <a:pPr marL="628650" marR="0" lvl="1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Helicopter Terrain Awareness System</a:t>
            </a:r>
            <a:endParaRPr/>
          </a:p>
          <a:p>
            <a:pPr marL="628650" marR="0" lvl="1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Synthetic Vision System</a:t>
            </a:r>
            <a:endParaRPr/>
          </a:p>
          <a:p>
            <a:pPr marL="628650" marR="0" lvl="1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Pilot &amp; Co-Pilot Ipad Holders</a:t>
            </a:r>
            <a:endParaRPr/>
          </a:p>
        </p:txBody>
      </p:sp>
      <p:pic>
        <p:nvPicPr>
          <p:cNvPr id="100" name="Google Shape;100;p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15988" b="6191"/>
          <a:stretch/>
        </p:blipFill>
        <p:spPr>
          <a:xfrm>
            <a:off x="-3779" y="0"/>
            <a:ext cx="6859618" cy="400359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" name="Google Shape;101;p3"/>
          <p:cNvCxnSpPr/>
          <p:nvPr/>
        </p:nvCxnSpPr>
        <p:spPr>
          <a:xfrm>
            <a:off x="320633" y="4926653"/>
            <a:ext cx="6222671" cy="0"/>
          </a:xfrm>
          <a:prstGeom prst="straightConnector1">
            <a:avLst/>
          </a:prstGeom>
          <a:noFill/>
          <a:ln w="9525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3"/>
          <p:cNvSpPr txBox="1">
            <a:spLocks noGrp="1"/>
          </p:cNvSpPr>
          <p:nvPr>
            <p:ph type="ftr" idx="11"/>
          </p:nvPr>
        </p:nvSpPr>
        <p:spPr>
          <a:xfrm>
            <a:off x="332509" y="9277099"/>
            <a:ext cx="62107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A3838"/>
                </a:solidFill>
              </a:rPr>
              <a:t>Hilti Air Ltd, Elstree Aerodrome, Borehamwood, Herts, WD6 1RN, UK.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A3838"/>
                </a:solidFill>
              </a:rPr>
              <a:t>Tel: +44(0)20 82073226		Email: info@hiltiair.co.uk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"/>
          <p:cNvSpPr txBox="1"/>
          <p:nvPr/>
        </p:nvSpPr>
        <p:spPr>
          <a:xfrm>
            <a:off x="320633" y="4311236"/>
            <a:ext cx="267194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INTERIOR </a:t>
            </a:r>
            <a:endParaRPr/>
          </a:p>
        </p:txBody>
      </p:sp>
      <p:pic>
        <p:nvPicPr>
          <p:cNvPr id="108" name="Google Shape;108;p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11493" b="10668"/>
          <a:stretch/>
        </p:blipFill>
        <p:spPr>
          <a:xfrm>
            <a:off x="0" y="0"/>
            <a:ext cx="6858000" cy="4003597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4"/>
          <p:cNvSpPr txBox="1"/>
          <p:nvPr/>
        </p:nvSpPr>
        <p:spPr>
          <a:xfrm>
            <a:off x="320633" y="5208769"/>
            <a:ext cx="2861954" cy="255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Specified for light weight and versatility G-HITA is fitted with the 6 place interior. Pilot and co-pilot are the Airbus ‘stroking crash worthy type’. Rear bench in 2 sections for easy stowage to allow maximum cargo space. </a:t>
            </a:r>
            <a:endParaRPr/>
          </a:p>
          <a:p>
            <a:pPr marL="457200" marR="0" lvl="1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lining and materials are ‘as new’.</a:t>
            </a:r>
            <a:endParaRPr/>
          </a:p>
        </p:txBody>
      </p:sp>
      <p:pic>
        <p:nvPicPr>
          <p:cNvPr id="110" name="Google Shape;110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91109" y="5294721"/>
            <a:ext cx="3366891" cy="252516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" name="Google Shape;111;p4"/>
          <p:cNvCxnSpPr/>
          <p:nvPr/>
        </p:nvCxnSpPr>
        <p:spPr>
          <a:xfrm>
            <a:off x="320633" y="4926653"/>
            <a:ext cx="6222671" cy="0"/>
          </a:xfrm>
          <a:prstGeom prst="straightConnector1">
            <a:avLst/>
          </a:prstGeom>
          <a:noFill/>
          <a:ln w="9525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2" name="Google Shape;112;p4"/>
          <p:cNvSpPr txBox="1">
            <a:spLocks noGrp="1"/>
          </p:cNvSpPr>
          <p:nvPr>
            <p:ph type="ftr" idx="11"/>
          </p:nvPr>
        </p:nvSpPr>
        <p:spPr>
          <a:xfrm>
            <a:off x="332509" y="9277099"/>
            <a:ext cx="62107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A3838"/>
                </a:solidFill>
              </a:rPr>
              <a:t>Hilti Air Ltd, Elstree Aerodrome, Borehamwood, Herts, WD6 1RN, UK.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A3838"/>
                </a:solidFill>
              </a:rPr>
              <a:t>Tel: +44(0)20 82073226		Email: info@hiltiair.co.uk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"/>
          <p:cNvSpPr txBox="1"/>
          <p:nvPr/>
        </p:nvSpPr>
        <p:spPr>
          <a:xfrm>
            <a:off x="320633" y="3834822"/>
            <a:ext cx="376447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EXTERIOR</a:t>
            </a:r>
            <a:endParaRPr/>
          </a:p>
        </p:txBody>
      </p:sp>
      <p:cxnSp>
        <p:nvCxnSpPr>
          <p:cNvPr id="118" name="Google Shape;118;p5"/>
          <p:cNvCxnSpPr/>
          <p:nvPr/>
        </p:nvCxnSpPr>
        <p:spPr>
          <a:xfrm>
            <a:off x="308757" y="4511017"/>
            <a:ext cx="6222671" cy="0"/>
          </a:xfrm>
          <a:prstGeom prst="straightConnector1">
            <a:avLst/>
          </a:prstGeom>
          <a:noFill/>
          <a:ln w="9525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9" name="Google Shape;11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6858000" cy="3387904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5"/>
          <p:cNvSpPr txBox="1"/>
          <p:nvPr/>
        </p:nvSpPr>
        <p:spPr>
          <a:xfrm>
            <a:off x="320632" y="4953000"/>
            <a:ext cx="5795159" cy="1800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aircraft is finished in a factory white and black paint scheme with white skid assembly, Black window surrounds highlighting the max view modification and black tail sections. </a:t>
            </a:r>
            <a:endParaRPr lang="en-GB" sz="12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G-HITA is fitted with the pilot “high Visibility” extended door window section</a:t>
            </a:r>
            <a:endParaRPr dirty="0"/>
          </a:p>
          <a:p>
            <a:pPr marL="45720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high-visibility rotor system paint scheme from new. </a:t>
            </a:r>
            <a:endParaRPr dirty="0"/>
          </a:p>
        </p:txBody>
      </p:sp>
      <p:sp>
        <p:nvSpPr>
          <p:cNvPr id="121" name="Google Shape;121;p5"/>
          <p:cNvSpPr txBox="1">
            <a:spLocks noGrp="1"/>
          </p:cNvSpPr>
          <p:nvPr>
            <p:ph type="ftr" idx="11"/>
          </p:nvPr>
        </p:nvSpPr>
        <p:spPr>
          <a:xfrm>
            <a:off x="332509" y="9277099"/>
            <a:ext cx="62107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A3838"/>
                </a:solidFill>
              </a:rPr>
              <a:t>Hilti Air Ltd, Elstree Aerodrome, Borehamwood, Herts, WD6 1RN, UK.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A3838"/>
                </a:solidFill>
              </a:rPr>
              <a:t>Tel: +44(0)20 82073226		Email: info@hiltiair.co.uk</a:t>
            </a:r>
            <a:endParaRPr/>
          </a:p>
        </p:txBody>
      </p:sp>
      <p:sp>
        <p:nvSpPr>
          <p:cNvPr id="122" name="Google Shape;122;p5"/>
          <p:cNvSpPr/>
          <p:nvPr/>
        </p:nvSpPr>
        <p:spPr>
          <a:xfrm>
            <a:off x="498764" y="8570126"/>
            <a:ext cx="579515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75707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Specifications and details are subject to verification upon inspection. Aircraft are offered subject to prior sale or withdrawal from the market.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"/>
          <p:cNvSpPr txBox="1"/>
          <p:nvPr/>
        </p:nvSpPr>
        <p:spPr>
          <a:xfrm>
            <a:off x="320633" y="3834822"/>
            <a:ext cx="376447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HILTI AIR LTD</a:t>
            </a:r>
            <a:endParaRPr/>
          </a:p>
        </p:txBody>
      </p:sp>
      <p:cxnSp>
        <p:nvCxnSpPr>
          <p:cNvPr id="128" name="Google Shape;128;p6"/>
          <p:cNvCxnSpPr/>
          <p:nvPr/>
        </p:nvCxnSpPr>
        <p:spPr>
          <a:xfrm>
            <a:off x="308757" y="4511017"/>
            <a:ext cx="6222671" cy="0"/>
          </a:xfrm>
          <a:prstGeom prst="straightConnector1">
            <a:avLst/>
          </a:prstGeom>
          <a:noFill/>
          <a:ln w="9525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9" name="Google Shape;129;p6"/>
          <p:cNvSpPr txBox="1">
            <a:spLocks noGrp="1"/>
          </p:cNvSpPr>
          <p:nvPr>
            <p:ph type="ftr" idx="11"/>
          </p:nvPr>
        </p:nvSpPr>
        <p:spPr>
          <a:xfrm>
            <a:off x="332509" y="9277099"/>
            <a:ext cx="62107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A3838"/>
                </a:solidFill>
              </a:rPr>
              <a:t>Hilti Air Ltd, Elstree Aerodrome, Borehamwood, Herts, WD6 1RN, UK.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A3838"/>
                </a:solidFill>
              </a:rPr>
              <a:t>Tel: +44(0)20 82073226		Email: info@hiltiair.co.uk</a:t>
            </a:r>
            <a:endParaRPr/>
          </a:p>
        </p:txBody>
      </p:sp>
      <p:sp>
        <p:nvSpPr>
          <p:cNvPr id="130" name="Google Shape;130;p6"/>
          <p:cNvSpPr/>
          <p:nvPr/>
        </p:nvSpPr>
        <p:spPr>
          <a:xfrm>
            <a:off x="498764" y="8570126"/>
            <a:ext cx="579515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75707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Specifications and details are subject to verification upon inspection. Aircraft are offered subject to prior sale or withdrawal from the market.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p6"/>
          <p:cNvPicPr preferRelativeResize="0"/>
          <p:nvPr/>
        </p:nvPicPr>
        <p:blipFill rotWithShape="1">
          <a:blip r:embed="rId3">
            <a:alphaModFix/>
          </a:blip>
          <a:srcRect l="17158" t="7831" b="29125"/>
          <a:stretch/>
        </p:blipFill>
        <p:spPr>
          <a:xfrm>
            <a:off x="8906" y="0"/>
            <a:ext cx="6857999" cy="33879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232452" y="5261113"/>
            <a:ext cx="4267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For all enquiries: </a:t>
            </a:r>
          </a:p>
          <a:p>
            <a:endParaRPr lang="en-GB" dirty="0" smtClean="0"/>
          </a:p>
          <a:p>
            <a:r>
              <a:rPr lang="en-GB" dirty="0" smtClean="0"/>
              <a:t>Paul Forster</a:t>
            </a:r>
          </a:p>
          <a:p>
            <a:r>
              <a:rPr lang="en-GB" dirty="0">
                <a:hlinkClick r:id="rId4"/>
              </a:rPr>
              <a:t>p</a:t>
            </a:r>
            <a:r>
              <a:rPr lang="en-GB" dirty="0" smtClean="0">
                <a:hlinkClick r:id="rId4"/>
              </a:rPr>
              <a:t>aul.forster@hiltiair.co.uk</a:t>
            </a:r>
            <a:endParaRPr lang="en-GB" dirty="0" smtClean="0"/>
          </a:p>
          <a:p>
            <a:r>
              <a:rPr lang="en-GB" dirty="0" smtClean="0"/>
              <a:t>+447554 747270</a:t>
            </a:r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350</Words>
  <Application>Microsoft Office PowerPoint</Application>
  <PresentationFormat>A4 Paper (210x297 mm)</PresentationFormat>
  <Paragraphs>44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Noto Sans Symbols</vt:lpstr>
      <vt:lpstr>Arial</vt:lpstr>
      <vt:lpstr>Calibri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Cox</dc:creator>
  <cp:lastModifiedBy>Paul Forster</cp:lastModifiedBy>
  <cp:revision>4</cp:revision>
  <dcterms:created xsi:type="dcterms:W3CDTF">2021-02-18T10:30:21Z</dcterms:created>
  <dcterms:modified xsi:type="dcterms:W3CDTF">2022-03-24T10:56:59Z</dcterms:modified>
</cp:coreProperties>
</file>